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299" r:id="rId3"/>
    <p:sldId id="279" r:id="rId4"/>
    <p:sldId id="278" r:id="rId5"/>
    <p:sldId id="277" r:id="rId6"/>
    <p:sldId id="313" r:id="rId7"/>
    <p:sldId id="312" r:id="rId8"/>
    <p:sldId id="304" r:id="rId9"/>
    <p:sldId id="306" r:id="rId10"/>
    <p:sldId id="308" r:id="rId11"/>
    <p:sldId id="271" r:id="rId12"/>
    <p:sldId id="301" r:id="rId13"/>
    <p:sldId id="303" r:id="rId14"/>
    <p:sldId id="315" r:id="rId15"/>
    <p:sldId id="311" r:id="rId16"/>
    <p:sldId id="310" r:id="rId17"/>
    <p:sldId id="314" r:id="rId18"/>
    <p:sldId id="298" r:id="rId19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12"/>
        <p:sld r:id="rId13"/>
        <p:sld r:id="rId14"/>
        <p:sld r:id="rId1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13"/>
            <p14:sldId id="312"/>
            <p14:sldId id="304"/>
            <p14:sldId id="306"/>
            <p14:sldId id="308"/>
            <p14:sldId id="271"/>
            <p14:sldId id="301"/>
            <p14:sldId id="303"/>
            <p14:sldId id="315"/>
            <p14:sldId id="311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68081" autoAdjust="0"/>
  </p:normalViewPr>
  <p:slideViewPr>
    <p:cSldViewPr snapToGrid="0">
      <p:cViewPr varScale="1">
        <p:scale>
          <a:sx n="49" d="100"/>
          <a:sy n="49" d="100"/>
        </p:scale>
        <p:origin x="148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endParaRPr lang="en-US" b="1" dirty="0"/>
        </a:p>
        <a:p>
          <a:r>
            <a:rPr lang="en-US" b="0" dirty="0"/>
            <a:t>VB or 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F40CF02F-6D80-4781-945F-2929766EBED7}">
      <dgm:prSet phldrT="[Text]"/>
      <dgm:spPr/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EA3DB7D1-FC32-4CBF-9E89-0A706C0F85DD}" type="parTrans" cxnId="{05582C74-9B9C-4A56-A88F-D3B8174E5120}">
      <dgm:prSet/>
      <dgm:spPr/>
      <dgm:t>
        <a:bodyPr/>
        <a:lstStyle/>
        <a:p>
          <a:endParaRPr lang="en-US"/>
        </a:p>
      </dgm:t>
    </dgm:pt>
    <dgm:pt modelId="{C043860F-39FE-40B8-9B1D-9498272F0DDA}" type="sibTrans" cxnId="{05582C74-9B9C-4A56-A88F-D3B8174E5120}">
      <dgm:prSet/>
      <dgm:spPr/>
      <dgm:t>
        <a:bodyPr/>
        <a:lstStyle/>
        <a:p>
          <a:endParaRPr lang="en-US"/>
        </a:p>
      </dgm:t>
    </dgm:pt>
    <dgm:pt modelId="{0AC08B81-4D2D-4E56-8A47-ECA0EFE8591B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F141101D-A67B-4142-80E2-910F11E64C7E}" type="parTrans" cxnId="{3688C755-CC8E-4DE7-AC72-B8754FA670E7}">
      <dgm:prSet/>
      <dgm:spPr/>
      <dgm:t>
        <a:bodyPr/>
        <a:lstStyle/>
        <a:p>
          <a:endParaRPr lang="en-US"/>
        </a:p>
      </dgm:t>
    </dgm:pt>
    <dgm:pt modelId="{A5078A23-D736-4ECF-8046-4C356163347E}" type="sibTrans" cxnId="{3688C755-CC8E-4DE7-AC72-B8754FA670E7}">
      <dgm:prSet/>
      <dgm:spPr/>
      <dgm:t>
        <a:bodyPr/>
        <a:lstStyle/>
        <a:p>
          <a:endParaRPr lang="en-US"/>
        </a:p>
      </dgm:t>
    </dgm:pt>
    <dgm:pt modelId="{0277E470-5933-4F6E-B805-0B783AAF9D8A}">
      <dgm:prSet phldrT="[Text]"/>
      <dgm:spPr/>
      <dgm:t>
        <a:bodyPr/>
        <a:lstStyle/>
        <a:p>
          <a:r>
            <a:rPr lang="en-US" dirty="0"/>
            <a:t>Web Forms</a:t>
          </a:r>
        </a:p>
      </dgm:t>
    </dgm:pt>
    <dgm:pt modelId="{049246F7-383E-4383-97DE-014ECEF9A3FD}" type="parTrans" cxnId="{563AA2BA-77BC-47C4-ADB7-5AEDF52DE38B}">
      <dgm:prSet/>
      <dgm:spPr/>
      <dgm:t>
        <a:bodyPr/>
        <a:lstStyle/>
        <a:p>
          <a:endParaRPr lang="en-US"/>
        </a:p>
      </dgm:t>
    </dgm:pt>
    <dgm:pt modelId="{370DCB36-E14D-4F9F-8E7A-737E279637B8}" type="sibTrans" cxnId="{563AA2BA-77BC-47C4-ADB7-5AEDF52DE38B}">
      <dgm:prSet/>
      <dgm:spPr/>
      <dgm:t>
        <a:bodyPr/>
        <a:lstStyle/>
        <a:p>
          <a:endParaRPr lang="en-US"/>
        </a:p>
      </dgm:t>
    </dgm:pt>
    <dgm:pt modelId="{438AF68B-F985-49F5-B921-491F8881263B}">
      <dgm:prSet phldrT="[Text]"/>
      <dgm:spPr/>
      <dgm:t>
        <a:bodyPr/>
        <a:lstStyle/>
        <a:p>
          <a:r>
            <a:rPr lang="en-US" dirty="0"/>
            <a:t>Web Pages</a:t>
          </a:r>
        </a:p>
      </dgm:t>
    </dgm:pt>
    <dgm:pt modelId="{BE5DABDD-C377-4394-B996-A18B2A84AC1C}" type="parTrans" cxnId="{1E8F6A7A-9111-4F44-8A6E-2D91972A8119}">
      <dgm:prSet/>
      <dgm:spPr/>
      <dgm:t>
        <a:bodyPr/>
        <a:lstStyle/>
        <a:p>
          <a:endParaRPr lang="en-US"/>
        </a:p>
      </dgm:t>
    </dgm:pt>
    <dgm:pt modelId="{26214A11-7FAC-4AF0-9772-227063AE91AE}" type="sibTrans" cxnId="{1E8F6A7A-9111-4F44-8A6E-2D91972A811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6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6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5"/>
      <dgm:spPr/>
    </dgm:pt>
    <dgm:pt modelId="{6B59D705-D162-4C2D-8F78-51D866F8D18C}" type="pres">
      <dgm:prSet presAssocID="{3E0D2DEF-9999-46BA-96F4-6E4371AD21D7}" presName="vertSpace2b" presStyleCnt="0"/>
      <dgm:spPr/>
    </dgm:pt>
    <dgm:pt modelId="{5A5560DE-ACF5-4A3F-8FA0-9C9C03797918}" type="pres">
      <dgm:prSet presAssocID="{F40CF02F-6D80-4781-945F-2929766EBED7}" presName="horz2" presStyleCnt="0"/>
      <dgm:spPr/>
    </dgm:pt>
    <dgm:pt modelId="{7607D0D1-1B31-406A-BD96-B1596CBE1C8E}" type="pres">
      <dgm:prSet presAssocID="{F40CF02F-6D80-4781-945F-2929766EBED7}" presName="horzSpace2" presStyleCnt="0"/>
      <dgm:spPr/>
    </dgm:pt>
    <dgm:pt modelId="{4B3BA51B-FFC9-4D13-B79B-9B7A38DEC60C}" type="pres">
      <dgm:prSet presAssocID="{F40CF02F-6D80-4781-945F-2929766EBED7}" presName="tx2" presStyleLbl="revTx" presStyleIdx="2" presStyleCnt="6"/>
      <dgm:spPr/>
    </dgm:pt>
    <dgm:pt modelId="{8921054C-3C47-4B0F-A086-0ADFD690BF92}" type="pres">
      <dgm:prSet presAssocID="{F40CF02F-6D80-4781-945F-2929766EBED7}" presName="vert2" presStyleCnt="0"/>
      <dgm:spPr/>
    </dgm:pt>
    <dgm:pt modelId="{CC438C35-549D-4934-B87A-9B5BA4558ABE}" type="pres">
      <dgm:prSet presAssocID="{F40CF02F-6D80-4781-945F-2929766EBED7}" presName="thinLine2b" presStyleLbl="callout" presStyleIdx="1" presStyleCnt="5"/>
      <dgm:spPr/>
    </dgm:pt>
    <dgm:pt modelId="{8A0C5914-BA3D-4E01-91AE-B0FFE950F561}" type="pres">
      <dgm:prSet presAssocID="{F40CF02F-6D80-4781-945F-2929766EBED7}" presName="vertSpace2b" presStyleCnt="0"/>
      <dgm:spPr/>
    </dgm:pt>
    <dgm:pt modelId="{C218BC72-8E83-45A1-954A-F3C442075846}" type="pres">
      <dgm:prSet presAssocID="{0AC08B81-4D2D-4E56-8A47-ECA0EFE8591B}" presName="horz2" presStyleCnt="0"/>
      <dgm:spPr/>
    </dgm:pt>
    <dgm:pt modelId="{3C17FE53-B4DF-46A8-82E0-B83433596EA7}" type="pres">
      <dgm:prSet presAssocID="{0AC08B81-4D2D-4E56-8A47-ECA0EFE8591B}" presName="horzSpace2" presStyleCnt="0"/>
      <dgm:spPr/>
    </dgm:pt>
    <dgm:pt modelId="{3B9631C1-8249-4384-A8F4-0065E9473438}" type="pres">
      <dgm:prSet presAssocID="{0AC08B81-4D2D-4E56-8A47-ECA0EFE8591B}" presName="tx2" presStyleLbl="revTx" presStyleIdx="3" presStyleCnt="6"/>
      <dgm:spPr/>
    </dgm:pt>
    <dgm:pt modelId="{1457FCFB-A359-4C91-9646-73FA2FAF884F}" type="pres">
      <dgm:prSet presAssocID="{0AC08B81-4D2D-4E56-8A47-ECA0EFE8591B}" presName="vert2" presStyleCnt="0"/>
      <dgm:spPr/>
    </dgm:pt>
    <dgm:pt modelId="{7C9A2AD6-7F21-4C55-A859-653C679B192F}" type="pres">
      <dgm:prSet presAssocID="{0AC08B81-4D2D-4E56-8A47-ECA0EFE8591B}" presName="thinLine2b" presStyleLbl="callout" presStyleIdx="2" presStyleCnt="5"/>
      <dgm:spPr/>
    </dgm:pt>
    <dgm:pt modelId="{F7E2F632-92E6-4657-905A-8C6B42972A44}" type="pres">
      <dgm:prSet presAssocID="{0AC08B81-4D2D-4E56-8A47-ECA0EFE8591B}" presName="vertSpace2b" presStyleCnt="0"/>
      <dgm:spPr/>
    </dgm:pt>
    <dgm:pt modelId="{8C80E8DB-E21D-43CC-AFE4-40301B6FBB67}" type="pres">
      <dgm:prSet presAssocID="{0277E470-5933-4F6E-B805-0B783AAF9D8A}" presName="horz2" presStyleCnt="0"/>
      <dgm:spPr/>
    </dgm:pt>
    <dgm:pt modelId="{93A3013C-BFD8-4C2C-928C-F1CD60BA6BD1}" type="pres">
      <dgm:prSet presAssocID="{0277E470-5933-4F6E-B805-0B783AAF9D8A}" presName="horzSpace2" presStyleCnt="0"/>
      <dgm:spPr/>
    </dgm:pt>
    <dgm:pt modelId="{CF2CDF22-89F2-4D82-82E7-A71B3920C5A5}" type="pres">
      <dgm:prSet presAssocID="{0277E470-5933-4F6E-B805-0B783AAF9D8A}" presName="tx2" presStyleLbl="revTx" presStyleIdx="4" presStyleCnt="6"/>
      <dgm:spPr/>
    </dgm:pt>
    <dgm:pt modelId="{A8F776B4-3F61-4889-937C-C64CE52FDAC1}" type="pres">
      <dgm:prSet presAssocID="{0277E470-5933-4F6E-B805-0B783AAF9D8A}" presName="vert2" presStyleCnt="0"/>
      <dgm:spPr/>
    </dgm:pt>
    <dgm:pt modelId="{2E0D46B7-44E9-4220-8F8E-92FD2E2A6236}" type="pres">
      <dgm:prSet presAssocID="{0277E470-5933-4F6E-B805-0B783AAF9D8A}" presName="thinLine2b" presStyleLbl="callout" presStyleIdx="3" presStyleCnt="5"/>
      <dgm:spPr/>
    </dgm:pt>
    <dgm:pt modelId="{CEFF03CA-D7C1-4A72-B3A6-B0255957D710}" type="pres">
      <dgm:prSet presAssocID="{0277E470-5933-4F6E-B805-0B783AAF9D8A}" presName="vertSpace2b" presStyleCnt="0"/>
      <dgm:spPr/>
    </dgm:pt>
    <dgm:pt modelId="{3AC28825-F7BB-4D18-8160-B9475021F6B6}" type="pres">
      <dgm:prSet presAssocID="{438AF68B-F985-49F5-B921-491F8881263B}" presName="horz2" presStyleCnt="0"/>
      <dgm:spPr/>
    </dgm:pt>
    <dgm:pt modelId="{A5BF631A-EF6A-4151-9D5B-F2BA78009E29}" type="pres">
      <dgm:prSet presAssocID="{438AF68B-F985-49F5-B921-491F8881263B}" presName="horzSpace2" presStyleCnt="0"/>
      <dgm:spPr/>
    </dgm:pt>
    <dgm:pt modelId="{357D2C11-64E3-498B-B993-3C1887399B50}" type="pres">
      <dgm:prSet presAssocID="{438AF68B-F985-49F5-B921-491F8881263B}" presName="tx2" presStyleLbl="revTx" presStyleIdx="5" presStyleCnt="6"/>
      <dgm:spPr/>
    </dgm:pt>
    <dgm:pt modelId="{6071D153-963A-45FD-B2F1-36E93BCE8D30}" type="pres">
      <dgm:prSet presAssocID="{438AF68B-F985-49F5-B921-491F8881263B}" presName="vert2" presStyleCnt="0"/>
      <dgm:spPr/>
    </dgm:pt>
    <dgm:pt modelId="{2E704F88-D06B-472A-AF6E-67800ED0F3CF}" type="pres">
      <dgm:prSet presAssocID="{438AF68B-F985-49F5-B921-491F8881263B}" presName="thinLine2b" presStyleLbl="callout" presStyleIdx="4" presStyleCnt="5"/>
      <dgm:spPr/>
    </dgm:pt>
    <dgm:pt modelId="{E0F839C3-11A1-4588-9B82-0214BD93D3F2}" type="pres">
      <dgm:prSet presAssocID="{438AF68B-F985-49F5-B921-491F8881263B}" presName="vertSpace2b" presStyleCnt="0"/>
      <dgm:spPr/>
    </dgm:pt>
  </dgm:ptLst>
  <dgm:cxnLst>
    <dgm:cxn modelId="{DA0A4A86-AF4D-4B71-AF01-51E889A9E551}" type="presOf" srcId="{0AC08B81-4D2D-4E56-8A47-ECA0EFE8591B}" destId="{3B9631C1-8249-4384-A8F4-0065E9473438}" srcOrd="0" destOrd="0" presId="urn:microsoft.com/office/officeart/2008/layout/LinedList"/>
    <dgm:cxn modelId="{D8DB97FE-B896-4181-A415-880257105079}" type="presOf" srcId="{0277E470-5933-4F6E-B805-0B783AAF9D8A}" destId="{CF2CDF22-89F2-4D82-82E7-A71B3920C5A5}" srcOrd="0" destOrd="0" presId="urn:microsoft.com/office/officeart/2008/layout/LinedList"/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563AA2BA-77BC-47C4-ADB7-5AEDF52DE38B}" srcId="{6FFB4DBE-91CD-4896-8979-2D7D750020E5}" destId="{0277E470-5933-4F6E-B805-0B783AAF9D8A}" srcOrd="3" destOrd="0" parTransId="{049246F7-383E-4383-97DE-014ECEF9A3FD}" sibTransId="{370DCB36-E14D-4F9F-8E7A-737E279637B8}"/>
    <dgm:cxn modelId="{3688C755-CC8E-4DE7-AC72-B8754FA670E7}" srcId="{6FFB4DBE-91CD-4896-8979-2D7D750020E5}" destId="{0AC08B81-4D2D-4E56-8A47-ECA0EFE8591B}" srcOrd="2" destOrd="0" parTransId="{F141101D-A67B-4142-80E2-910F11E64C7E}" sibTransId="{A5078A23-D736-4ECF-8046-4C356163347E}"/>
    <dgm:cxn modelId="{3D8175E6-56DB-4234-BE7D-973AB7E34A48}" type="presOf" srcId="{438AF68B-F985-49F5-B921-491F8881263B}" destId="{357D2C11-64E3-498B-B993-3C1887399B50}" srcOrd="0" destOrd="0" presId="urn:microsoft.com/office/officeart/2008/layout/LinedList"/>
    <dgm:cxn modelId="{1E8F6A7A-9111-4F44-8A6E-2D91972A8119}" srcId="{6FFB4DBE-91CD-4896-8979-2D7D750020E5}" destId="{438AF68B-F985-49F5-B921-491F8881263B}" srcOrd="4" destOrd="0" parTransId="{BE5DABDD-C377-4394-B996-A18B2A84AC1C}" sibTransId="{26214A11-7FAC-4AF0-9772-227063AE91AE}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C6FC9D18-5E78-404E-BA3D-AA7E8D026147}" type="presOf" srcId="{F40CF02F-6D80-4781-945F-2929766EBED7}" destId="{4B3BA51B-FFC9-4D13-B79B-9B7A38DEC60C}" srcOrd="0" destOrd="0" presId="urn:microsoft.com/office/officeart/2008/layout/LinedList"/>
    <dgm:cxn modelId="{05582C74-9B9C-4A56-A88F-D3B8174E5120}" srcId="{6FFB4DBE-91CD-4896-8979-2D7D750020E5}" destId="{F40CF02F-6D80-4781-945F-2929766EBED7}" srcOrd="1" destOrd="0" parTransId="{EA3DB7D1-FC32-4CBF-9E89-0A706C0F85DD}" sibTransId="{C043860F-39FE-40B8-9B1D-9498272F0DDA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1E718D07-19CA-4536-AF19-7883FC4D7F69}" type="presParOf" srcId="{E8C7AB6A-9BA5-4C38-8506-F47491A40AEB}" destId="{5A5560DE-ACF5-4A3F-8FA0-9C9C03797918}" srcOrd="4" destOrd="0" presId="urn:microsoft.com/office/officeart/2008/layout/LinedList"/>
    <dgm:cxn modelId="{6469D2CC-C783-4A5E-930C-D6F8AA8EB841}" type="presParOf" srcId="{5A5560DE-ACF5-4A3F-8FA0-9C9C03797918}" destId="{7607D0D1-1B31-406A-BD96-B1596CBE1C8E}" srcOrd="0" destOrd="0" presId="urn:microsoft.com/office/officeart/2008/layout/LinedList"/>
    <dgm:cxn modelId="{B7A4F016-2F58-4739-B0D5-A13E7D892575}" type="presParOf" srcId="{5A5560DE-ACF5-4A3F-8FA0-9C9C03797918}" destId="{4B3BA51B-FFC9-4D13-B79B-9B7A38DEC60C}" srcOrd="1" destOrd="0" presId="urn:microsoft.com/office/officeart/2008/layout/LinedList"/>
    <dgm:cxn modelId="{02703EDF-4568-4CCD-AD76-AF286C9752BA}" type="presParOf" srcId="{5A5560DE-ACF5-4A3F-8FA0-9C9C03797918}" destId="{8921054C-3C47-4B0F-A086-0ADFD690BF92}" srcOrd="2" destOrd="0" presId="urn:microsoft.com/office/officeart/2008/layout/LinedList"/>
    <dgm:cxn modelId="{1A8946D5-4A08-4DCF-B125-FC683D349465}" type="presParOf" srcId="{E8C7AB6A-9BA5-4C38-8506-F47491A40AEB}" destId="{CC438C35-549D-4934-B87A-9B5BA4558ABE}" srcOrd="5" destOrd="0" presId="urn:microsoft.com/office/officeart/2008/layout/LinedList"/>
    <dgm:cxn modelId="{793CC2E5-1641-4F64-9DD9-6880DB99704E}" type="presParOf" srcId="{E8C7AB6A-9BA5-4C38-8506-F47491A40AEB}" destId="{8A0C5914-BA3D-4E01-91AE-B0FFE950F561}" srcOrd="6" destOrd="0" presId="urn:microsoft.com/office/officeart/2008/layout/LinedList"/>
    <dgm:cxn modelId="{F834EB0E-BF1E-4924-841C-AEFD9CC67600}" type="presParOf" srcId="{E8C7AB6A-9BA5-4C38-8506-F47491A40AEB}" destId="{C218BC72-8E83-45A1-954A-F3C442075846}" srcOrd="7" destOrd="0" presId="urn:microsoft.com/office/officeart/2008/layout/LinedList"/>
    <dgm:cxn modelId="{CC248D60-C04F-46BD-8FF0-A886FFBCD159}" type="presParOf" srcId="{C218BC72-8E83-45A1-954A-F3C442075846}" destId="{3C17FE53-B4DF-46A8-82E0-B83433596EA7}" srcOrd="0" destOrd="0" presId="urn:microsoft.com/office/officeart/2008/layout/LinedList"/>
    <dgm:cxn modelId="{2D060A55-2D79-4827-896D-7E3928F4FD21}" type="presParOf" srcId="{C218BC72-8E83-45A1-954A-F3C442075846}" destId="{3B9631C1-8249-4384-A8F4-0065E9473438}" srcOrd="1" destOrd="0" presId="urn:microsoft.com/office/officeart/2008/layout/LinedList"/>
    <dgm:cxn modelId="{91295AFB-4C74-4A97-988D-CCE30BCFA771}" type="presParOf" srcId="{C218BC72-8E83-45A1-954A-F3C442075846}" destId="{1457FCFB-A359-4C91-9646-73FA2FAF884F}" srcOrd="2" destOrd="0" presId="urn:microsoft.com/office/officeart/2008/layout/LinedList"/>
    <dgm:cxn modelId="{D146986A-AD6E-4315-B709-BE64134EDC0B}" type="presParOf" srcId="{E8C7AB6A-9BA5-4C38-8506-F47491A40AEB}" destId="{7C9A2AD6-7F21-4C55-A859-653C679B192F}" srcOrd="8" destOrd="0" presId="urn:microsoft.com/office/officeart/2008/layout/LinedList"/>
    <dgm:cxn modelId="{E2FAA3FD-011F-441B-97D7-E5653FA701FA}" type="presParOf" srcId="{E8C7AB6A-9BA5-4C38-8506-F47491A40AEB}" destId="{F7E2F632-92E6-4657-905A-8C6B42972A44}" srcOrd="9" destOrd="0" presId="urn:microsoft.com/office/officeart/2008/layout/LinedList"/>
    <dgm:cxn modelId="{A34D3B21-46DB-4BC5-B336-FAA1102B39D5}" type="presParOf" srcId="{E8C7AB6A-9BA5-4C38-8506-F47491A40AEB}" destId="{8C80E8DB-E21D-43CC-AFE4-40301B6FBB67}" srcOrd="10" destOrd="0" presId="urn:microsoft.com/office/officeart/2008/layout/LinedList"/>
    <dgm:cxn modelId="{E7004541-A4D8-41BE-9245-6E00E0DC19B7}" type="presParOf" srcId="{8C80E8DB-E21D-43CC-AFE4-40301B6FBB67}" destId="{93A3013C-BFD8-4C2C-928C-F1CD60BA6BD1}" srcOrd="0" destOrd="0" presId="urn:microsoft.com/office/officeart/2008/layout/LinedList"/>
    <dgm:cxn modelId="{BF69356A-EDEB-42C3-B9EE-7386EEEF87E9}" type="presParOf" srcId="{8C80E8DB-E21D-43CC-AFE4-40301B6FBB67}" destId="{CF2CDF22-89F2-4D82-82E7-A71B3920C5A5}" srcOrd="1" destOrd="0" presId="urn:microsoft.com/office/officeart/2008/layout/LinedList"/>
    <dgm:cxn modelId="{A3210822-D16C-4309-8E33-547F67DBC4D1}" type="presParOf" srcId="{8C80E8DB-E21D-43CC-AFE4-40301B6FBB67}" destId="{A8F776B4-3F61-4889-937C-C64CE52FDAC1}" srcOrd="2" destOrd="0" presId="urn:microsoft.com/office/officeart/2008/layout/LinedList"/>
    <dgm:cxn modelId="{1D485BA2-6F25-4992-AB39-05DF03610A49}" type="presParOf" srcId="{E8C7AB6A-9BA5-4C38-8506-F47491A40AEB}" destId="{2E0D46B7-44E9-4220-8F8E-92FD2E2A6236}" srcOrd="11" destOrd="0" presId="urn:microsoft.com/office/officeart/2008/layout/LinedList"/>
    <dgm:cxn modelId="{D4E774CC-443F-41F5-9B65-0AF9A2A74C25}" type="presParOf" srcId="{E8C7AB6A-9BA5-4C38-8506-F47491A40AEB}" destId="{CEFF03CA-D7C1-4A72-B3A6-B0255957D710}" srcOrd="12" destOrd="0" presId="urn:microsoft.com/office/officeart/2008/layout/LinedList"/>
    <dgm:cxn modelId="{62014F9E-0B97-4E5D-8D49-8F16BDE5AB22}" type="presParOf" srcId="{E8C7AB6A-9BA5-4C38-8506-F47491A40AEB}" destId="{3AC28825-F7BB-4D18-8160-B9475021F6B6}" srcOrd="13" destOrd="0" presId="urn:microsoft.com/office/officeart/2008/layout/LinedList"/>
    <dgm:cxn modelId="{A1D3BEAE-D315-4228-848D-BBE0685385E5}" type="presParOf" srcId="{3AC28825-F7BB-4D18-8160-B9475021F6B6}" destId="{A5BF631A-EF6A-4151-9D5B-F2BA78009E29}" srcOrd="0" destOrd="0" presId="urn:microsoft.com/office/officeart/2008/layout/LinedList"/>
    <dgm:cxn modelId="{788886B1-5C6B-447A-B36D-3AEF171C9190}" type="presParOf" srcId="{3AC28825-F7BB-4D18-8160-B9475021F6B6}" destId="{357D2C11-64E3-498B-B993-3C1887399B50}" srcOrd="1" destOrd="0" presId="urn:microsoft.com/office/officeart/2008/layout/LinedList"/>
    <dgm:cxn modelId="{7A88531D-AC2C-4D8C-89C1-D594EC3DB3E8}" type="presParOf" srcId="{3AC28825-F7BB-4D18-8160-B9475021F6B6}" destId="{6071D153-963A-45FD-B2F1-36E93BCE8D30}" srcOrd="2" destOrd="0" presId="urn:microsoft.com/office/officeart/2008/layout/LinedList"/>
    <dgm:cxn modelId="{BC65A2FD-604D-4161-A9DE-4885FA7C98E0}" type="presParOf" srcId="{E8C7AB6A-9BA5-4C38-8506-F47491A40AEB}" destId="{2E704F88-D06B-472A-AF6E-67800ED0F3CF}" srcOrd="14" destOrd="0" presId="urn:microsoft.com/office/officeart/2008/layout/LinedList"/>
    <dgm:cxn modelId="{82A46CA8-A673-470F-9DD4-F7F996EBAF3E}" type="presParOf" srcId="{E8C7AB6A-9BA5-4C38-8506-F47491A40AEB}" destId="{E0F839C3-11A1-4588-9B82-0214BD93D3F2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3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3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2"/>
      <dgm:spPr/>
    </dgm:pt>
    <dgm:pt modelId="{6B59D705-D162-4C2D-8F78-51D866F8D18C}" type="pres">
      <dgm:prSet presAssocID="{3E0D2DEF-9999-46BA-96F4-6E4371AD21D7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2" presStyleCnt="3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1" presStyleCnt="2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1" destOrd="0" parTransId="{6291B2C5-1D7A-4FD6-9AF9-2E631D208B2E}" sibTransId="{E0B15EF6-DE6C-49FF-A5AC-B92B9969E8C7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391F88E7-DDE4-4EF7-A6F1-8206E6F461E8}" type="presParOf" srcId="{E8C7AB6A-9BA5-4C38-8506-F47491A40AEB}" destId="{6E1B0E4D-E3D3-4D2F-8A99-D3C8A35A49BD}" srcOrd="4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5" destOrd="0" presId="urn:microsoft.com/office/officeart/2008/layout/LinedList"/>
    <dgm:cxn modelId="{6D20AC5D-820C-4499-9005-011D7B2DF3C0}" type="presParOf" srcId="{E8C7AB6A-9BA5-4C38-8506-F47491A40AEB}" destId="{D9BF3DCF-AA0E-425C-8D43-0B1AA493C22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VB or 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41006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MVC</a:t>
          </a:r>
        </a:p>
      </dsp:txBody>
      <dsp:txXfrm>
        <a:off x="3609525" y="41006"/>
        <a:ext cx="6900451" cy="820125"/>
      </dsp:txXfrm>
    </dsp:sp>
    <dsp:sp modelId="{3C554BB2-3B38-41E4-86BF-0E86B522FC6A}">
      <dsp:nvSpPr>
        <dsp:cNvPr id="0" name=""/>
        <dsp:cNvSpPr/>
      </dsp:nvSpPr>
      <dsp:spPr>
        <a:xfrm>
          <a:off x="3477669" y="861131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A51B-FFC9-4D13-B79B-9B7A38DEC60C}">
      <dsp:nvSpPr>
        <dsp:cNvPr id="0" name=""/>
        <dsp:cNvSpPr/>
      </dsp:nvSpPr>
      <dsp:spPr>
        <a:xfrm>
          <a:off x="3609525" y="902137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SignalR</a:t>
          </a:r>
          <a:endParaRPr lang="en-US" sz="3500" kern="1200" dirty="0"/>
        </a:p>
      </dsp:txBody>
      <dsp:txXfrm>
        <a:off x="3609525" y="902137"/>
        <a:ext cx="6900451" cy="820125"/>
      </dsp:txXfrm>
    </dsp:sp>
    <dsp:sp modelId="{CC438C35-549D-4934-B87A-9B5BA4558ABE}">
      <dsp:nvSpPr>
        <dsp:cNvPr id="0" name=""/>
        <dsp:cNvSpPr/>
      </dsp:nvSpPr>
      <dsp:spPr>
        <a:xfrm>
          <a:off x="3477669" y="172226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31C1-8249-4384-A8F4-0065E9473438}">
      <dsp:nvSpPr>
        <dsp:cNvPr id="0" name=""/>
        <dsp:cNvSpPr/>
      </dsp:nvSpPr>
      <dsp:spPr>
        <a:xfrm>
          <a:off x="3609525" y="1763269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API</a:t>
          </a:r>
        </a:p>
      </dsp:txBody>
      <dsp:txXfrm>
        <a:off x="3609525" y="1763269"/>
        <a:ext cx="6900451" cy="820125"/>
      </dsp:txXfrm>
    </dsp:sp>
    <dsp:sp modelId="{7C9A2AD6-7F21-4C55-A859-653C679B192F}">
      <dsp:nvSpPr>
        <dsp:cNvPr id="0" name=""/>
        <dsp:cNvSpPr/>
      </dsp:nvSpPr>
      <dsp:spPr>
        <a:xfrm>
          <a:off x="3477669" y="2583394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CDF22-89F2-4D82-82E7-A71B3920C5A5}">
      <dsp:nvSpPr>
        <dsp:cNvPr id="0" name=""/>
        <dsp:cNvSpPr/>
      </dsp:nvSpPr>
      <dsp:spPr>
        <a:xfrm>
          <a:off x="3609525" y="2624400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Forms</a:t>
          </a:r>
        </a:p>
      </dsp:txBody>
      <dsp:txXfrm>
        <a:off x="3609525" y="2624400"/>
        <a:ext cx="6900451" cy="820125"/>
      </dsp:txXfrm>
    </dsp:sp>
    <dsp:sp modelId="{2E0D46B7-44E9-4220-8F8E-92FD2E2A6236}">
      <dsp:nvSpPr>
        <dsp:cNvPr id="0" name=""/>
        <dsp:cNvSpPr/>
      </dsp:nvSpPr>
      <dsp:spPr>
        <a:xfrm>
          <a:off x="3477669" y="344452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D2C11-64E3-498B-B993-3C1887399B50}">
      <dsp:nvSpPr>
        <dsp:cNvPr id="0" name=""/>
        <dsp:cNvSpPr/>
      </dsp:nvSpPr>
      <dsp:spPr>
        <a:xfrm>
          <a:off x="3609525" y="3485532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Pages</a:t>
          </a:r>
        </a:p>
      </dsp:txBody>
      <dsp:txXfrm>
        <a:off x="3609525" y="3485532"/>
        <a:ext cx="6900451" cy="820125"/>
      </dsp:txXfrm>
    </dsp:sp>
    <dsp:sp modelId="{2E704F88-D06B-472A-AF6E-67800ED0F3CF}">
      <dsp:nvSpPr>
        <dsp:cNvPr id="0" name=""/>
        <dsp:cNvSpPr/>
      </dsp:nvSpPr>
      <dsp:spPr>
        <a:xfrm>
          <a:off x="3477669" y="4305657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101134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MVC</a:t>
          </a:r>
        </a:p>
      </dsp:txBody>
      <dsp:txXfrm>
        <a:off x="3609525" y="101134"/>
        <a:ext cx="6900451" cy="2022692"/>
      </dsp:txXfrm>
    </dsp:sp>
    <dsp:sp modelId="{3C554BB2-3B38-41E4-86BF-0E86B522FC6A}">
      <dsp:nvSpPr>
        <dsp:cNvPr id="0" name=""/>
        <dsp:cNvSpPr/>
      </dsp:nvSpPr>
      <dsp:spPr>
        <a:xfrm>
          <a:off x="3477669" y="2123826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224961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 API</a:t>
          </a:r>
        </a:p>
      </dsp:txBody>
      <dsp:txXfrm>
        <a:off x="3609525" y="2224961"/>
        <a:ext cx="6900451" cy="2022692"/>
      </dsp:txXfrm>
    </dsp:sp>
    <dsp:sp modelId="{7E92660A-296F-4CEC-8BDA-477316998681}">
      <dsp:nvSpPr>
        <dsp:cNvPr id="0" name=""/>
        <dsp:cNvSpPr/>
      </dsp:nvSpPr>
      <dsp:spPr>
        <a:xfrm>
          <a:off x="3477669" y="4247653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transmitted data by providing </a:t>
            </a:r>
            <a:r>
              <a:rPr lang="en-US" dirty="0" err="1"/>
              <a:t>Autofac</a:t>
            </a:r>
            <a:r>
              <a:rPr lang="en-US" dirty="0"/>
              <a:t> config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Migration to ASP.NET Core:</a:t>
            </a:r>
            <a:br>
              <a:rPr lang="en-US" sz="4900" b="1" dirty="0"/>
            </a:br>
            <a:r>
              <a:rPr lang="en-US" sz="4000" b="1" dirty="0"/>
              <a:t>Considerations &amp;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9" y="0"/>
            <a:ext cx="5556544" cy="5556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Portability Analyzer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55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@</a:t>
            </a:r>
            <a:r>
              <a:rPr lang="en-US" sz="2200" b="1" dirty="0" err="1"/>
              <a:t>Scott_Addie</a:t>
            </a: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scottaddie.com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github.com/</a:t>
            </a:r>
            <a:r>
              <a:rPr lang="en-US" sz="2200" b="1" dirty="0" err="1"/>
              <a:t>scottaddie</a:t>
            </a:r>
            <a:r>
              <a:rPr lang="en-US" sz="2200" b="1" dirty="0"/>
              <a:t>/slide-decks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Application Model Support</a:t>
            </a:r>
          </a:p>
          <a:p>
            <a:r>
              <a:rPr lang="en-US" dirty="0"/>
              <a:t>.NET Core Value Proposition</a:t>
            </a:r>
          </a:p>
          <a:p>
            <a:r>
              <a:rPr lang="en-US" dirty="0"/>
              <a:t>.NET Core Tooling Considerations</a:t>
            </a:r>
          </a:p>
          <a:p>
            <a:r>
              <a:rPr lang="en-US" dirty="0"/>
              <a:t>Assembly Portability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215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81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9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474040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9373"/>
              </p:ext>
            </p:extLst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23519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94872"/>
              </p:ext>
            </p:extLst>
          </p:nvPr>
        </p:nvGraphicFramePr>
        <p:xfrm>
          <a:off x="837878" y="2256675"/>
          <a:ext cx="51819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9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"frameworks"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"netcoreapp1.1"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"imports"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[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"dotnet5.6"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"portable-net45+win8"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1616" y="181010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3159"/>
              </p:ext>
            </p:extLst>
          </p:nvPr>
        </p:nvGraphicFramePr>
        <p:xfrm>
          <a:off x="3580351" y="5260106"/>
          <a:ext cx="6775157" cy="97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1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972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netcoreapp1.1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74088" y="4813538"/>
            <a:ext cx="24492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1" name="Arrow: Curved Left 10"/>
          <p:cNvSpPr/>
          <p:nvPr/>
        </p:nvSpPr>
        <p:spPr>
          <a:xfrm>
            <a:off x="6036577" y="3221371"/>
            <a:ext cx="1320568" cy="21224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3056</TotalTime>
  <Words>414</Words>
  <Application>Microsoft Office PowerPoint</Application>
  <PresentationFormat>Widescreen</PresentationFormat>
  <Paragraphs>176</Paragraphs>
  <Slides>17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Migration to ASP.NET Core: Considerations &amp; Strategies</vt:lpstr>
      <vt:lpstr>Agenda</vt:lpstr>
      <vt:lpstr>You Are Here</vt:lpstr>
      <vt:lpstr>Determine Your Upgrade Path</vt:lpstr>
      <vt:lpstr>Supported App Models</vt:lpstr>
      <vt:lpstr>Supported App Models</vt:lpstr>
      <vt:lpstr>The Value Proposition of .NET Core</vt:lpstr>
      <vt:lpstr>.NET Core Tooling Considerations</vt:lpstr>
      <vt:lpstr>Project File Evolution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567</cp:revision>
  <dcterms:created xsi:type="dcterms:W3CDTF">2016-07-13T16:00:36Z</dcterms:created>
  <dcterms:modified xsi:type="dcterms:W3CDTF">2017-02-26T04:11:08Z</dcterms:modified>
</cp:coreProperties>
</file>